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BC"/>
    <a:srgbClr val="0522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51203-DEB8-46A7-A982-80F138479CFA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1BAB1-D37F-41B9-831B-DFB743FD2B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693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CC66BEA-8DF3-41C4-ACA6-5C6FD92B0D0E}"/>
              </a:ext>
            </a:extLst>
          </p:cNvPr>
          <p:cNvSpPr/>
          <p:nvPr userDrawn="1"/>
        </p:nvSpPr>
        <p:spPr>
          <a:xfrm>
            <a:off x="0" y="0"/>
            <a:ext cx="12192000" cy="3879669"/>
          </a:xfrm>
          <a:prstGeom prst="rect">
            <a:avLst/>
          </a:prstGeom>
          <a:solidFill>
            <a:srgbClr val="05226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24DD9F-E5B2-4457-B503-04BFE480EF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40460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2284BD-2164-4353-B27C-D820E75E45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144000" cy="1247503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5226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823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F3CC6-4E0B-4634-9D57-55F690FA58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C79C59-EA9E-4320-8CE9-10641C118416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1C2E2E1-8627-476A-9641-3552E38F2D15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21894B62-699B-4DDC-B887-B2CB87A0B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239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75F624-972D-4A86-86D8-222DFF34DD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870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25F2D9-56CA-4890-9ED8-253AC2F192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04949"/>
            <a:ext cx="7734300" cy="5447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22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E1F8E-55A4-45D0-BCA6-8177641A6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829ACB9-475C-4561-98A8-96E80F55B20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F593FD-16A3-4A91-9B22-909B2E5AE28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01AB033-B72E-4D5B-80B8-32C4CB39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474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DC84A-8D30-4E6D-96FF-C2C7E519F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474" y="1345474"/>
            <a:ext cx="11025052" cy="266836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8C4E9-1CD3-42EE-8965-CAAFBAE63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3474" y="4387149"/>
            <a:ext cx="11025052" cy="1309754"/>
          </a:xfrm>
        </p:spPr>
        <p:txBody>
          <a:bodyPr/>
          <a:lstStyle>
            <a:lvl1pPr marL="0" indent="0">
              <a:buNone/>
              <a:defRPr sz="2400">
                <a:solidFill>
                  <a:srgbClr val="052264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31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E56EE-BF38-4691-B6F6-DD4C51041F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1702" y="1512527"/>
            <a:ext cx="5458098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65AF5E-00D0-4000-B1EC-22045EBAFF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12527"/>
            <a:ext cx="5503985" cy="4287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4947AC-4831-4656-97C1-05A11D3FF82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8C4F01C-9E97-4236-B20F-C74F960DEEEE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79E3123D-A9D9-435E-9A08-9D65057D4A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75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12D03-C566-467D-B64F-35E7297AE7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497468"/>
            <a:ext cx="5435873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2DA078-B88F-4B81-9371-14E44A418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1702" y="2505075"/>
            <a:ext cx="5435873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296D98-2F60-4B29-BA90-5B00267657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497468"/>
            <a:ext cx="5503985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79BC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65AB6A-17B4-478C-9D94-9BB7DEE04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503984" cy="33601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D95B5E-C36E-4D92-86C6-E0068F1BD6C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45EC544-A40A-435D-9A0E-73AA84992A29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AD2B30B9-4834-4A51-93E6-981264AFE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26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AFF0C85-D483-4832-B470-26EE0F9B06E4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645BB43-C94F-448A-A92C-009BC404DE4B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B4436E4B-F8AD-46F1-8651-538B0BE7F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915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92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CC94CB-BF36-4E71-8840-A58CFCD7A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410789"/>
            <a:ext cx="6492997" cy="445026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A68FEB-D79D-4486-950D-DF7E9F14D1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10789"/>
            <a:ext cx="4210323" cy="445819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0E8DF9-D69F-4FF8-93D5-2FD28927B2A7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C6D8DB1-12A4-4E47-AFD8-6231A8670D76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7521F757-3449-4E18-9843-D5C8C0722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524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B08C46-2594-40CC-829A-2AF4A7FCE8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451386"/>
            <a:ext cx="6492997" cy="4409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187E66-62E8-4205-B17C-19175C86FB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1702" y="1451386"/>
            <a:ext cx="4210323" cy="44176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C9F83E-48E8-48B6-9EC5-A93D92B0DA63}"/>
              </a:ext>
            </a:extLst>
          </p:cNvPr>
          <p:cNvSpPr/>
          <p:nvPr userDrawn="1"/>
        </p:nvSpPr>
        <p:spPr>
          <a:xfrm>
            <a:off x="0" y="0"/>
            <a:ext cx="12192000" cy="1172567"/>
          </a:xfrm>
          <a:prstGeom prst="rect">
            <a:avLst/>
          </a:prstGeom>
          <a:solidFill>
            <a:srgbClr val="0079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63F6CD-9C52-45A0-A63D-0D24C1BAE81C}"/>
              </a:ext>
            </a:extLst>
          </p:cNvPr>
          <p:cNvCxnSpPr/>
          <p:nvPr userDrawn="1"/>
        </p:nvCxnSpPr>
        <p:spPr>
          <a:xfrm>
            <a:off x="0" y="1172574"/>
            <a:ext cx="12192000" cy="0"/>
          </a:xfrm>
          <a:prstGeom prst="line">
            <a:avLst/>
          </a:prstGeom>
          <a:ln w="57150">
            <a:solidFill>
              <a:srgbClr val="0522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1C5C7E9B-7BB1-4B3E-BEFF-7585C46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758" y="215550"/>
            <a:ext cx="11114483" cy="7500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18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5E8C021F-E746-C4B0-0578-8D3DAF1235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62" y="6028851"/>
            <a:ext cx="3542700" cy="71475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820DE6-5E4F-4ED1-823A-27E7C10C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702" y="206014"/>
            <a:ext cx="11114483" cy="750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5255A-DBF3-468E-8CD0-C56A76252F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1702" y="1508740"/>
            <a:ext cx="11114483" cy="42639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79A960D8-F710-5B40-E8E2-8D6814694EDE}"/>
              </a:ext>
            </a:extLst>
          </p:cNvPr>
          <p:cNvSpPr txBox="1"/>
          <p:nvPr userDrawn="1"/>
        </p:nvSpPr>
        <p:spPr>
          <a:xfrm>
            <a:off x="7334723" y="6387833"/>
            <a:ext cx="48572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1pPr>
            <a:lvl2pPr marL="457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2pPr>
            <a:lvl3pPr marL="914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3pPr>
            <a:lvl4pPr marL="1371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4pPr>
            <a:lvl5pPr marL="18288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5pPr>
            <a:lvl6pPr marL="22860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6pPr>
            <a:lvl7pPr marL="27432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7pPr>
            <a:lvl8pPr marL="32004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8pPr>
            <a:lvl9pPr marL="3657600" algn="l" defTabSz="457200" rtl="0" eaLnBrk="1" latinLnBrk="0" hangingPunct="1">
              <a:defRPr sz="1800" kern="1200">
                <a:solidFill>
                  <a:sysClr val="windowText" lastClr="000000"/>
                </a:solidFill>
                <a:latin typeface="Calibri" panose="020F0502020204030204"/>
              </a:defRPr>
            </a:lvl9pPr>
          </a:lstStyle>
          <a:p>
            <a:r>
              <a:rPr lang="en-US" sz="2200" b="1">
                <a:solidFill>
                  <a:sysClr val="window" lastClr="FFFFFF"/>
                </a:solidFill>
              </a:rPr>
              <a:t>RESPECT   AMBITION   DETERMINATION</a:t>
            </a:r>
            <a:endParaRPr lang="en-GB" sz="2200">
              <a:solidFill>
                <a:sysClr val="window" lastClr="FFFF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2635E3-9A61-9381-7E75-72818CEF23E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318" y="6180786"/>
            <a:ext cx="7508682" cy="562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727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79BC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rgbClr val="052264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rgbClr val="05226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05226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rgbClr val="05226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BAB27-1B72-44DA-8EF1-4CDA0DD79C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Year 7 Knowledge Organiser</a:t>
            </a:r>
            <a:br>
              <a:rPr lang="en-GB" dirty="0"/>
            </a:br>
            <a:r>
              <a:rPr lang="en-GB" dirty="0"/>
              <a:t>French</a:t>
            </a:r>
            <a:br>
              <a:rPr lang="en-GB" dirty="0"/>
            </a:br>
            <a:r>
              <a:rPr lang="en-GB" dirty="0"/>
              <a:t>Term 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4F527E-7EE5-4FE8-B909-FEF4A615F4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10296"/>
            <a:ext cx="9645144" cy="2065135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Unit 1: What is your favourite school subject?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Unit 2: What do you wear?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Unit 3: Describe your school day.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Unit 4: School in France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Unit 5: What do you do after school?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Unit 6: Describe your school.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0364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C15A14-864A-33AD-78EC-14DECA110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Unit 1: What is your favourite school subject? (Page 1)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600A62-B16A-6372-3264-F874F0B7B3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059" y="1155162"/>
            <a:ext cx="9444251" cy="490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81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1342AA-43D4-25C6-8B6F-2FD02FB50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06B752-D970-D545-7F34-B581EFB44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Unit 2: What do you wear? (Page 2)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0E6142-7C4F-AA43-BCAD-1ED974A778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5750" y="1229510"/>
            <a:ext cx="8773235" cy="464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165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639FF-5FF4-923E-FAD2-07DE3AE62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8F33A2-6F71-BE40-EA94-6AAE6ADFF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Unit 3: Describe your school day. (Page 3)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F1571C-45A8-9708-2FB5-E7F7181CB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56" y="1192529"/>
            <a:ext cx="9407857" cy="501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606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4BA6F-D9BA-C101-BCE9-64CC1F819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B89296-44F8-D97B-0A6F-50E453007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Unit 4: School in France. (Page 4)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826BCC-59EA-3005-A997-9F08650EF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425" y="1302280"/>
            <a:ext cx="9769521" cy="4585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835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6219E-D01D-D0CE-33E1-7E9D8E51E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2295EB-7B14-3F7E-C845-6142615A7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Unit 5: What do you do after school? (Page 5)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5346FF-F910-78E9-9320-CD281A622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8692"/>
            <a:ext cx="12192000" cy="386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4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8C55B3-455B-2E1E-6C10-1E4A1758A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A9D0E5-F966-5939-0BA9-6CD0C43A9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Unit 6: Describe yours school.  (Page 6)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253216-C3AB-91AD-1395-62A91B55E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25689"/>
            <a:ext cx="12192000" cy="2929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933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DFCE4-3335-CB96-AE0C-25D62D133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8F15EAA-B28E-F7D7-8EBF-7F221F946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Unit 6: Describe your school.  (Page 6)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CD88AB-E1C3-189D-8847-A9C0BE98C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7917"/>
            <a:ext cx="12192000" cy="2362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90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9C37A38-E8F2-469E-B20C-B47D82663053}"/>
</file>

<file path=customXml/itemProps2.xml><?xml version="1.0" encoding="utf-8"?>
<ds:datastoreItem xmlns:ds="http://schemas.openxmlformats.org/officeDocument/2006/customXml" ds:itemID="{C30DCCF5-DDA4-4DB8-BC7A-890B71730929}">
  <ds:schemaRefs>
    <ds:schemaRef ds:uri="c25f3a52-9108-4ef7-b71f-2642acca5089"/>
    <ds:schemaRef ds:uri="c93cab50-bf56-4c4b-984f-af8b14ebae51"/>
    <ds:schemaRef ds:uri="cacf6e18-b8a8-400f-a0c2-fafa1ce18c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2004B92F-829F-4FE9-A4AB-905B92CE05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143</Words>
  <Application>Microsoft Office PowerPoint</Application>
  <PresentationFormat>Widescreen</PresentationFormat>
  <Paragraphs>15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Wingdings</vt:lpstr>
      <vt:lpstr>Office Theme</vt:lpstr>
      <vt:lpstr>Year 7 Knowledge Organiser French Term 4</vt:lpstr>
      <vt:lpstr>Unit 1: What is your favourite school subject? (Page 1) </vt:lpstr>
      <vt:lpstr>Unit 2: What do you wear? (Page 2) </vt:lpstr>
      <vt:lpstr>Unit 3: Describe your school day. (Page 3) </vt:lpstr>
      <vt:lpstr>Unit 4: School in France. (Page 4) </vt:lpstr>
      <vt:lpstr>Unit 5: What do you do after school? (Page 5) </vt:lpstr>
      <vt:lpstr>Unit 6: Describe yours school.  (Page 6) </vt:lpstr>
      <vt:lpstr>Unit 6: Describe your school.  (Page 6)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Presentation Template 16'9</dc:title>
  <dc:creator>Bethany Jewkes</dc:creator>
  <cp:lastModifiedBy>Paul Donnelly</cp:lastModifiedBy>
  <cp:revision>11</cp:revision>
  <dcterms:created xsi:type="dcterms:W3CDTF">2020-11-19T13:05:12Z</dcterms:created>
  <dcterms:modified xsi:type="dcterms:W3CDTF">2026-02-11T09:36:54Z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</Properties>
</file>